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1206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E2EC-8FD9-401A-82BB-1E32A562AAE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4B9-7128-4D2A-8C85-92AC562F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3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E2EC-8FD9-401A-82BB-1E32A562AAE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4B9-7128-4D2A-8C85-92AC562F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9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E2EC-8FD9-401A-82BB-1E32A562AAE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4B9-7128-4D2A-8C85-92AC562F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1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E2EC-8FD9-401A-82BB-1E32A562AAE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4B9-7128-4D2A-8C85-92AC562F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2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E2EC-8FD9-401A-82BB-1E32A562AAE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4B9-7128-4D2A-8C85-92AC562F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3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E2EC-8FD9-401A-82BB-1E32A562AAE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4B9-7128-4D2A-8C85-92AC562F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8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E2EC-8FD9-401A-82BB-1E32A562AAE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4B9-7128-4D2A-8C85-92AC562F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08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E2EC-8FD9-401A-82BB-1E32A562AAE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4B9-7128-4D2A-8C85-92AC562F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6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E2EC-8FD9-401A-82BB-1E32A562AAE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4B9-7128-4D2A-8C85-92AC562F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4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E2EC-8FD9-401A-82BB-1E32A562AAE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4B9-7128-4D2A-8C85-92AC562F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7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E2EC-8FD9-401A-82BB-1E32A562AAE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4B9-7128-4D2A-8C85-92AC562F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9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6E2EC-8FD9-401A-82BB-1E32A562AAE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AB4B9-7128-4D2A-8C85-92AC562F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3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559917"/>
            <a:ext cx="2632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Five-Finger Rule</a:t>
            </a:r>
          </a:p>
        </p:txBody>
      </p:sp>
      <p:pic>
        <p:nvPicPr>
          <p:cNvPr id="1030" name="Picture 6" descr="C:\Users\mpasch\AppData\Local\Microsoft\Windows\Temporary Internet Files\Content.IE5\X8VWD5NE\MP90038575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440" y="304800"/>
            <a:ext cx="694215" cy="9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mpasch\AppData\Local\Microsoft\Windows\Temporary Internet Files\Content.IE5\55GGHT9P\MM900284013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7677150"/>
            <a:ext cx="1018117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7110" y="1634490"/>
            <a:ext cx="579749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The five-finger rule is a great tool to use when you  are trying to determine if a book is “just right” for your reader.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Your child reads from any page in his or her book aloud.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Your child puts up a finger for each unknown word.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At end of the page, if your child has less than five fingers raised, the book is readable at an independent level.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If there are five or more mistakes, the book is too difficult for your child to read independently.  This is a book you could read </a:t>
            </a:r>
            <a:r>
              <a:rPr lang="en-US" b="1" i="1" dirty="0" smtClean="0">
                <a:latin typeface="Comic Sans MS" panose="030F0702030302020204" pitchFamily="66" charset="0"/>
              </a:rPr>
              <a:t>with</a:t>
            </a:r>
            <a:r>
              <a:rPr lang="en-US" dirty="0" smtClean="0">
                <a:latin typeface="Comic Sans MS" panose="030F0702030302020204" pitchFamily="66" charset="0"/>
              </a:rPr>
              <a:t> your child.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To ensure comprehension, make sure your child can tell you at least two things about the page he or she read to you.</a:t>
            </a:r>
          </a:p>
        </p:txBody>
      </p:sp>
    </p:spTree>
    <p:extLst>
      <p:ext uri="{BB962C8B-B14F-4D97-AF65-F5344CB8AC3E}">
        <p14:creationId xmlns:p14="http://schemas.microsoft.com/office/powerpoint/2010/main" val="108593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42184" y="533400"/>
            <a:ext cx="30764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Comic Sans MS" panose="030F0702030302020204" pitchFamily="66" charset="0"/>
              </a:rPr>
              <a:t>Questions to Check</a:t>
            </a:r>
          </a:p>
          <a:p>
            <a:pPr algn="ctr"/>
            <a:r>
              <a:rPr lang="en-US" sz="2400" b="1" dirty="0" smtClean="0">
                <a:latin typeface="Comic Sans MS" panose="030F0702030302020204" pitchFamily="66" charset="0"/>
              </a:rPr>
              <a:t>for Understanding</a:t>
            </a:r>
          </a:p>
        </p:txBody>
      </p:sp>
      <p:pic>
        <p:nvPicPr>
          <p:cNvPr id="1027" name="Picture 3" descr="C:\Users\mpasch\AppData\Local\Microsoft\Windows\Temporary Internet Files\Content.IE5\X8VWD5NE\MC900434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1151467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1670000"/>
            <a:ext cx="6781800" cy="854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D</a:t>
            </a:r>
            <a:r>
              <a:rPr lang="en-US" dirty="0" smtClean="0">
                <a:latin typeface="Comic Sans MS" panose="030F0702030302020204" pitchFamily="66" charset="0"/>
              </a:rPr>
              <a:t>oes this book remind you of another book?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How does the book make you feel?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Do you like the book?  Why or why not?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What does author want you to think or feel?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Why did you choose the book?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Would you recommend the book to a friend?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What do you think will happen?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How do you feel about the characters?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What problems are the characters facing?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Where and when does the story take place?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How does the author keep you interested?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Is there anything you would change about the book?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What are you wondering about</a:t>
            </a:r>
            <a:r>
              <a:rPr lang="en-US" dirty="0" smtClean="0">
                <a:latin typeface="Comic Sans MS" panose="030F0702030302020204" pitchFamily="66" charset="0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Is there anything you didn’t understand</a:t>
            </a:r>
            <a:r>
              <a:rPr lang="en-US" dirty="0" smtClean="0">
                <a:latin typeface="Comic Sans MS" panose="030F0702030302020204" pitchFamily="66" charset="0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Does this seem like a “just-right” book for you</a:t>
            </a:r>
            <a:r>
              <a:rPr lang="en-US" dirty="0" smtClean="0">
                <a:latin typeface="Comic Sans MS" panose="030F0702030302020204" pitchFamily="66" charset="0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What is surprising about your book or this subject?</a:t>
            </a:r>
          </a:p>
          <a:p>
            <a:pPr>
              <a:lnSpc>
                <a:spcPct val="150000"/>
              </a:lnSpc>
            </a:pPr>
            <a:endParaRPr lang="en-US" dirty="0"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423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277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Hastings ISD 200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Pasch, Mary</dc:creator>
  <cp:lastModifiedBy>Jakel, Cynthia</cp:lastModifiedBy>
  <cp:revision>6</cp:revision>
  <cp:lastPrinted>2015-03-03T16:01:19Z</cp:lastPrinted>
  <dcterms:created xsi:type="dcterms:W3CDTF">2014-10-09T21:48:41Z</dcterms:created>
  <dcterms:modified xsi:type="dcterms:W3CDTF">2015-09-18T21:55:23Z</dcterms:modified>
</cp:coreProperties>
</file>